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notesMasterIdLst>
    <p:notesMasterId r:id="rId24"/>
  </p:notesMasterIdLst>
  <p:sldIdLst>
    <p:sldId id="256" r:id="rId5"/>
    <p:sldId id="280" r:id="rId6"/>
    <p:sldId id="279" r:id="rId7"/>
    <p:sldId id="264" r:id="rId8"/>
    <p:sldId id="257" r:id="rId9"/>
    <p:sldId id="273" r:id="rId10"/>
    <p:sldId id="274" r:id="rId11"/>
    <p:sldId id="263" r:id="rId12"/>
    <p:sldId id="278" r:id="rId13"/>
    <p:sldId id="266" r:id="rId14"/>
    <p:sldId id="281" r:id="rId15"/>
    <p:sldId id="265" r:id="rId16"/>
    <p:sldId id="268" r:id="rId17"/>
    <p:sldId id="269" r:id="rId18"/>
    <p:sldId id="270" r:id="rId19"/>
    <p:sldId id="258" r:id="rId20"/>
    <p:sldId id="259" r:id="rId21"/>
    <p:sldId id="260" r:id="rId22"/>
    <p:sldId id="261" r:id="rId23"/>
  </p:sldIdLst>
  <p:sldSz cx="12192000" cy="6858000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EAE435-4E09-4DFC-B547-7A86E0F0363C}" v="2" dt="2021-03-04T15:51:16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470" autoAdjust="0"/>
  </p:normalViewPr>
  <p:slideViewPr>
    <p:cSldViewPr snapToGrid="0">
      <p:cViewPr varScale="1">
        <p:scale>
          <a:sx n="48" d="100"/>
          <a:sy n="48" d="100"/>
        </p:scale>
        <p:origin x="13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Deleon" userId="995feae5-3f72-4ee4-b923-bbef23f60c81" providerId="ADAL" clId="{9980BF41-3683-464D-82D8-8D99F645F29D}"/>
    <pc:docChg chg="custSel addSld modSld">
      <pc:chgData name="Christina Deleon" userId="995feae5-3f72-4ee4-b923-bbef23f60c81" providerId="ADAL" clId="{9980BF41-3683-464D-82D8-8D99F645F29D}" dt="2021-01-11T19:23:35.323" v="3" actId="313"/>
      <pc:docMkLst>
        <pc:docMk/>
      </pc:docMkLst>
      <pc:sldChg chg="add">
        <pc:chgData name="Christina Deleon" userId="995feae5-3f72-4ee4-b923-bbef23f60c81" providerId="ADAL" clId="{9980BF41-3683-464D-82D8-8D99F645F29D}" dt="2021-01-11T13:03:19.613" v="0"/>
        <pc:sldMkLst>
          <pc:docMk/>
          <pc:sldMk cId="2361114589" sldId="263"/>
        </pc:sldMkLst>
      </pc:sldChg>
      <pc:sldChg chg="modSp">
        <pc:chgData name="Christina Deleon" userId="995feae5-3f72-4ee4-b923-bbef23f60c81" providerId="ADAL" clId="{9980BF41-3683-464D-82D8-8D99F645F29D}" dt="2021-01-11T19:23:35.323" v="3" actId="313"/>
        <pc:sldMkLst>
          <pc:docMk/>
          <pc:sldMk cId="2678447122" sldId="265"/>
        </pc:sldMkLst>
        <pc:spChg chg="mod">
          <ac:chgData name="Christina Deleon" userId="995feae5-3f72-4ee4-b923-bbef23f60c81" providerId="ADAL" clId="{9980BF41-3683-464D-82D8-8D99F645F29D}" dt="2021-01-11T19:23:35.323" v="3" actId="313"/>
          <ac:spMkLst>
            <pc:docMk/>
            <pc:sldMk cId="2678447122" sldId="265"/>
            <ac:spMk id="3" creationId="{00000000-0000-0000-0000-000000000000}"/>
          </ac:spMkLst>
        </pc:spChg>
      </pc:sldChg>
      <pc:sldChg chg="add">
        <pc:chgData name="Christina Deleon" userId="995feae5-3f72-4ee4-b923-bbef23f60c81" providerId="ADAL" clId="{9980BF41-3683-464D-82D8-8D99F645F29D}" dt="2021-01-11T13:03:19.613" v="0"/>
        <pc:sldMkLst>
          <pc:docMk/>
          <pc:sldMk cId="831804615" sldId="273"/>
        </pc:sldMkLst>
      </pc:sldChg>
      <pc:sldChg chg="add">
        <pc:chgData name="Christina Deleon" userId="995feae5-3f72-4ee4-b923-bbef23f60c81" providerId="ADAL" clId="{9980BF41-3683-464D-82D8-8D99F645F29D}" dt="2021-01-11T13:03:19.613" v="0"/>
        <pc:sldMkLst>
          <pc:docMk/>
          <pc:sldMk cId="1560386788" sldId="274"/>
        </pc:sldMkLst>
      </pc:sldChg>
    </pc:docChg>
  </pc:docChgLst>
  <pc:docChgLst>
    <pc:chgData name="Christina Deleon" userId="995feae5-3f72-4ee4-b923-bbef23f60c81" providerId="ADAL" clId="{590B0DCC-4341-4D00-B3B1-BA4040D00D24}"/>
    <pc:docChg chg="delSld">
      <pc:chgData name="Christina Deleon" userId="995feae5-3f72-4ee4-b923-bbef23f60c81" providerId="ADAL" clId="{590B0DCC-4341-4D00-B3B1-BA4040D00D24}" dt="2020-12-03T17:54:00.154" v="5" actId="2696"/>
      <pc:docMkLst>
        <pc:docMk/>
      </pc:docMkLst>
      <pc:sldChg chg="del">
        <pc:chgData name="Christina Deleon" userId="995feae5-3f72-4ee4-b923-bbef23f60c81" providerId="ADAL" clId="{590B0DCC-4341-4D00-B3B1-BA4040D00D24}" dt="2020-12-03T17:53:45.917" v="3" actId="2696"/>
        <pc:sldMkLst>
          <pc:docMk/>
          <pc:sldMk cId="2361114589" sldId="263"/>
        </pc:sldMkLst>
      </pc:sldChg>
      <pc:sldChg chg="del">
        <pc:chgData name="Christina Deleon" userId="995feae5-3f72-4ee4-b923-bbef23f60c81" providerId="ADAL" clId="{590B0DCC-4341-4D00-B3B1-BA4040D00D24}" dt="2020-12-03T17:54:00.154" v="5" actId="2696"/>
        <pc:sldMkLst>
          <pc:docMk/>
          <pc:sldMk cId="2799476338" sldId="267"/>
        </pc:sldMkLst>
      </pc:sldChg>
      <pc:sldChg chg="del">
        <pc:chgData name="Christina Deleon" userId="995feae5-3f72-4ee4-b923-bbef23f60c81" providerId="ADAL" clId="{590B0DCC-4341-4D00-B3B1-BA4040D00D24}" dt="2020-12-03T17:53:44.303" v="0" actId="2696"/>
        <pc:sldMkLst>
          <pc:docMk/>
          <pc:sldMk cId="1396023768" sldId="272"/>
        </pc:sldMkLst>
      </pc:sldChg>
      <pc:sldChg chg="del">
        <pc:chgData name="Christina Deleon" userId="995feae5-3f72-4ee4-b923-bbef23f60c81" providerId="ADAL" clId="{590B0DCC-4341-4D00-B3B1-BA4040D00D24}" dt="2020-12-03T17:53:44.696" v="1" actId="2696"/>
        <pc:sldMkLst>
          <pc:docMk/>
          <pc:sldMk cId="831804615" sldId="273"/>
        </pc:sldMkLst>
      </pc:sldChg>
      <pc:sldChg chg="del">
        <pc:chgData name="Christina Deleon" userId="995feae5-3f72-4ee4-b923-bbef23f60c81" providerId="ADAL" clId="{590B0DCC-4341-4D00-B3B1-BA4040D00D24}" dt="2020-12-03T17:53:45.336" v="2" actId="2696"/>
        <pc:sldMkLst>
          <pc:docMk/>
          <pc:sldMk cId="1560386788" sldId="274"/>
        </pc:sldMkLst>
      </pc:sldChg>
      <pc:sldChg chg="del">
        <pc:chgData name="Christina Deleon" userId="995feae5-3f72-4ee4-b923-bbef23f60c81" providerId="ADAL" clId="{590B0DCC-4341-4D00-B3B1-BA4040D00D24}" dt="2020-12-03T17:53:46.703" v="4" actId="2696"/>
        <pc:sldMkLst>
          <pc:docMk/>
          <pc:sldMk cId="2693072705" sldId="275"/>
        </pc:sldMkLst>
      </pc:sldChg>
    </pc:docChg>
  </pc:docChgLst>
  <pc:docChgLst>
    <pc:chgData name="Christina Deleon" userId="995feae5-3f72-4ee4-b923-bbef23f60c81" providerId="ADAL" clId="{57EAE435-4E09-4DFC-B547-7A86E0F0363C}"/>
    <pc:docChg chg="modNotesMaster">
      <pc:chgData name="Christina Deleon" userId="995feae5-3f72-4ee4-b923-bbef23f60c81" providerId="ADAL" clId="{57EAE435-4E09-4DFC-B547-7A86E0F0363C}" dt="2021-03-04T15:51:16.051" v="1"/>
      <pc:docMkLst>
        <pc:docMk/>
      </pc:docMkLst>
    </pc:docChg>
  </pc:docChgLst>
  <pc:docChgLst>
    <pc:chgData name="Christina Deleon" userId="995feae5-3f72-4ee4-b923-bbef23f60c81" providerId="ADAL" clId="{E23A863B-6DBA-40C6-B2C1-CDAD3999835D}"/>
    <pc:docChg chg="undo custSel mod addSld delSld modSld sldOrd">
      <pc:chgData name="Christina Deleon" userId="995feae5-3f72-4ee4-b923-bbef23f60c81" providerId="ADAL" clId="{E23A863B-6DBA-40C6-B2C1-CDAD3999835D}" dt="2020-08-11T17:34:12.880" v="868" actId="1076"/>
      <pc:docMkLst>
        <pc:docMk/>
      </pc:docMkLst>
      <pc:sldChg chg="addSp delSp modSp mod setBg">
        <pc:chgData name="Christina Deleon" userId="995feae5-3f72-4ee4-b923-bbef23f60c81" providerId="ADAL" clId="{E23A863B-6DBA-40C6-B2C1-CDAD3999835D}" dt="2020-08-11T16:42:14.033" v="75" actId="14100"/>
        <pc:sldMkLst>
          <pc:docMk/>
          <pc:sldMk cId="3291796268" sldId="256"/>
        </pc:sldMkLst>
        <pc:spChg chg="mod">
          <ac:chgData name="Christina Deleon" userId="995feae5-3f72-4ee4-b923-bbef23f60c81" providerId="ADAL" clId="{E23A863B-6DBA-40C6-B2C1-CDAD3999835D}" dt="2020-08-11T16:42:14.033" v="75" actId="14100"/>
          <ac:spMkLst>
            <pc:docMk/>
            <pc:sldMk cId="3291796268" sldId="256"/>
            <ac:spMk id="2" creationId="{00000000-0000-0000-0000-000000000000}"/>
          </ac:spMkLst>
        </pc:spChg>
        <pc:spChg chg="del">
          <ac:chgData name="Christina Deleon" userId="995feae5-3f72-4ee4-b923-bbef23f60c81" providerId="ADAL" clId="{E23A863B-6DBA-40C6-B2C1-CDAD3999835D}" dt="2020-08-11T16:36:09.365" v="52" actId="478"/>
          <ac:spMkLst>
            <pc:docMk/>
            <pc:sldMk cId="3291796268" sldId="256"/>
            <ac:spMk id="3" creationId="{00000000-0000-0000-0000-000000000000}"/>
          </ac:spMkLst>
        </pc:spChg>
        <pc:spChg chg="add del mod">
          <ac:chgData name="Christina Deleon" userId="995feae5-3f72-4ee4-b923-bbef23f60c81" providerId="ADAL" clId="{E23A863B-6DBA-40C6-B2C1-CDAD3999835D}" dt="2020-08-11T16:36:11.341" v="53" actId="478"/>
          <ac:spMkLst>
            <pc:docMk/>
            <pc:sldMk cId="3291796268" sldId="256"/>
            <ac:spMk id="5" creationId="{FBDD6376-1859-4E9C-84F2-F784050920CC}"/>
          </ac:spMkLst>
        </pc:spChg>
        <pc:spChg chg="add del mod">
          <ac:chgData name="Christina Deleon" userId="995feae5-3f72-4ee4-b923-bbef23f60c81" providerId="ADAL" clId="{E23A863B-6DBA-40C6-B2C1-CDAD3999835D}" dt="2020-08-11T16:41:05.547" v="64" actId="478"/>
          <ac:spMkLst>
            <pc:docMk/>
            <pc:sldMk cId="3291796268" sldId="256"/>
            <ac:spMk id="10" creationId="{2972AF87-D676-48CD-B5A4-DF7DB01AEA97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14" creationId="{07322A9E-F1EC-405E-8971-BA906EFFCCB8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15" creationId="{A5704422-1118-4FD1-95AD-29A064EB80D9}"/>
          </ac:spMkLst>
        </pc:spChg>
        <pc:spChg chg="add del">
          <ac:chgData name="Christina Deleon" userId="995feae5-3f72-4ee4-b923-bbef23f60c81" providerId="ADAL" clId="{E23A863B-6DBA-40C6-B2C1-CDAD3999835D}" dt="2020-08-11T16:41:00.481" v="62" actId="26606"/>
          <ac:spMkLst>
            <pc:docMk/>
            <pc:sldMk cId="3291796268" sldId="256"/>
            <ac:spMk id="17" creationId="{7383B190-6BFB-422F-B667-06B7B25F096A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21" creationId="{A88B2AAA-B805-498E-A9E6-98B885855498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23" creationId="{9B8051E0-19D7-43E1-BFD9-E6DBFEB3A3F1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25" creationId="{4EDB2B02-86A2-46F5-A4BE-B7D9B10411D6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27" creationId="{43954639-FB5D-41F4-9560-6F6DFE778425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29" creationId="{E898931C-0323-41FA-A036-20F818B1FF81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31" creationId="{89AFE9DD-0792-4B98-B4EB-97ACA17E6AA8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33" creationId="{3981F5C4-9AE1-404E-AF44-A4E6DB374F9D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35" creationId="{763C1781-8726-4FAC-8C45-FF40376BE409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37" creationId="{301491B5-56C7-43DC-A3D9-861EECCA056A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39" creationId="{237E2353-22DF-46E0-A200-FB30F8F394E2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41" creationId="{DD6138DB-057B-45F7-A5F4-E7BFDA20D02C}"/>
          </ac:spMkLst>
        </pc:spChg>
        <pc:spChg chg="add">
          <ac:chgData name="Christina Deleon" userId="995feae5-3f72-4ee4-b923-bbef23f60c81" providerId="ADAL" clId="{E23A863B-6DBA-40C6-B2C1-CDAD3999835D}" dt="2020-08-11T16:41:39.621" v="69" actId="26606"/>
          <ac:spMkLst>
            <pc:docMk/>
            <pc:sldMk cId="3291796268" sldId="256"/>
            <ac:spMk id="43" creationId="{79A54AB1-B64F-4843-BFAB-81CB74E66B65}"/>
          </ac:spMkLst>
        </pc:spChg>
        <pc:picChg chg="add del mod">
          <ac:chgData name="Christina Deleon" userId="995feae5-3f72-4ee4-b923-bbef23f60c81" providerId="ADAL" clId="{E23A863B-6DBA-40C6-B2C1-CDAD3999835D}" dt="2020-08-11T16:41:07.423" v="65" actId="478"/>
          <ac:picMkLst>
            <pc:docMk/>
            <pc:sldMk cId="3291796268" sldId="256"/>
            <ac:picMk id="7" creationId="{2FF9E1DE-0B0C-434A-891A-75ED37ACEA9B}"/>
          </ac:picMkLst>
        </pc:picChg>
        <pc:picChg chg="add del mod">
          <ac:chgData name="Christina Deleon" userId="995feae5-3f72-4ee4-b923-bbef23f60c81" providerId="ADAL" clId="{E23A863B-6DBA-40C6-B2C1-CDAD3999835D}" dt="2020-08-11T16:41:05.547" v="64" actId="478"/>
          <ac:picMkLst>
            <pc:docMk/>
            <pc:sldMk cId="3291796268" sldId="256"/>
            <ac:picMk id="9" creationId="{FD701563-8B09-4686-B451-4E985A2161B4}"/>
          </ac:picMkLst>
        </pc:picChg>
        <pc:picChg chg="add mod ord modCrop">
          <ac:chgData name="Christina Deleon" userId="995feae5-3f72-4ee4-b923-bbef23f60c81" providerId="ADAL" clId="{E23A863B-6DBA-40C6-B2C1-CDAD3999835D}" dt="2020-08-11T16:41:39.621" v="69" actId="26606"/>
          <ac:picMkLst>
            <pc:docMk/>
            <pc:sldMk cId="3291796268" sldId="256"/>
            <ac:picMk id="12" creationId="{A345089F-2A7A-4571-934A-BD1D3F82C389}"/>
          </ac:picMkLst>
        </pc:picChg>
        <pc:cxnChg chg="add del">
          <ac:chgData name="Christina Deleon" userId="995feae5-3f72-4ee4-b923-bbef23f60c81" providerId="ADAL" clId="{E23A863B-6DBA-40C6-B2C1-CDAD3999835D}" dt="2020-08-11T16:41:00.481" v="62" actId="26606"/>
          <ac:cxnSpMkLst>
            <pc:docMk/>
            <pc:sldMk cId="3291796268" sldId="256"/>
            <ac:cxnSpMk id="19" creationId="{ED28E597-4AF8-4D69-A9AB-A1EDC6156B04}"/>
          </ac:cxnSpMkLst>
        </pc:cxnChg>
      </pc:sldChg>
      <pc:sldChg chg="modSp">
        <pc:chgData name="Christina Deleon" userId="995feae5-3f72-4ee4-b923-bbef23f60c81" providerId="ADAL" clId="{E23A863B-6DBA-40C6-B2C1-CDAD3999835D}" dt="2020-08-11T17:04:44.578" v="486" actId="404"/>
        <pc:sldMkLst>
          <pc:docMk/>
          <pc:sldMk cId="1382568828" sldId="257"/>
        </pc:sldMkLst>
        <pc:spChg chg="mod">
          <ac:chgData name="Christina Deleon" userId="995feae5-3f72-4ee4-b923-bbef23f60c81" providerId="ADAL" clId="{E23A863B-6DBA-40C6-B2C1-CDAD3999835D}" dt="2020-08-11T17:01:47.174" v="125" actId="27636"/>
          <ac:spMkLst>
            <pc:docMk/>
            <pc:sldMk cId="1382568828" sldId="257"/>
            <ac:spMk id="2" creationId="{00000000-0000-0000-0000-000000000000}"/>
          </ac:spMkLst>
        </pc:spChg>
        <pc:spChg chg="mod">
          <ac:chgData name="Christina Deleon" userId="995feae5-3f72-4ee4-b923-bbef23f60c81" providerId="ADAL" clId="{E23A863B-6DBA-40C6-B2C1-CDAD3999835D}" dt="2020-08-11T17:04:44.578" v="486" actId="404"/>
          <ac:spMkLst>
            <pc:docMk/>
            <pc:sldMk cId="1382568828" sldId="257"/>
            <ac:spMk id="3" creationId="{00000000-0000-0000-0000-000000000000}"/>
          </ac:spMkLst>
        </pc:spChg>
      </pc:sldChg>
      <pc:sldChg chg="add del">
        <pc:chgData name="Christina Deleon" userId="995feae5-3f72-4ee4-b923-bbef23f60c81" providerId="ADAL" clId="{E23A863B-6DBA-40C6-B2C1-CDAD3999835D}" dt="2020-08-11T17:32:07.192" v="846" actId="2696"/>
        <pc:sldMkLst>
          <pc:docMk/>
          <pc:sldMk cId="2080763755" sldId="258"/>
        </pc:sldMkLst>
      </pc:sldChg>
      <pc:sldChg chg="del">
        <pc:chgData name="Christina Deleon" userId="995feae5-3f72-4ee4-b923-bbef23f60c81" providerId="ADAL" clId="{E23A863B-6DBA-40C6-B2C1-CDAD3999835D}" dt="2020-08-11T17:31:55.522" v="842" actId="2696"/>
        <pc:sldMkLst>
          <pc:docMk/>
          <pc:sldMk cId="2998075201" sldId="259"/>
        </pc:sldMkLst>
      </pc:sldChg>
      <pc:sldChg chg="del">
        <pc:chgData name="Christina Deleon" userId="995feae5-3f72-4ee4-b923-bbef23f60c81" providerId="ADAL" clId="{E23A863B-6DBA-40C6-B2C1-CDAD3999835D}" dt="2020-08-11T17:31:56.865" v="843" actId="2696"/>
        <pc:sldMkLst>
          <pc:docMk/>
          <pc:sldMk cId="2015866295" sldId="260"/>
        </pc:sldMkLst>
      </pc:sldChg>
      <pc:sldChg chg="del">
        <pc:chgData name="Christina Deleon" userId="995feae5-3f72-4ee4-b923-bbef23f60c81" providerId="ADAL" clId="{E23A863B-6DBA-40C6-B2C1-CDAD3999835D}" dt="2020-08-11T17:31:59.091" v="844" actId="2696"/>
        <pc:sldMkLst>
          <pc:docMk/>
          <pc:sldMk cId="3078059921" sldId="261"/>
        </pc:sldMkLst>
      </pc:sldChg>
      <pc:sldChg chg="del">
        <pc:chgData name="Christina Deleon" userId="995feae5-3f72-4ee4-b923-bbef23f60c81" providerId="ADAL" clId="{E23A863B-6DBA-40C6-B2C1-CDAD3999835D}" dt="2020-08-11T17:32:00.987" v="845" actId="2696"/>
        <pc:sldMkLst>
          <pc:docMk/>
          <pc:sldMk cId="3029486909" sldId="262"/>
        </pc:sldMkLst>
      </pc:sldChg>
      <pc:sldChg chg="addSp modSp">
        <pc:chgData name="Christina Deleon" userId="995feae5-3f72-4ee4-b923-bbef23f60c81" providerId="ADAL" clId="{E23A863B-6DBA-40C6-B2C1-CDAD3999835D}" dt="2020-08-11T17:34:12.880" v="868" actId="1076"/>
        <pc:sldMkLst>
          <pc:docMk/>
          <pc:sldMk cId="2678447122" sldId="265"/>
        </pc:sldMkLst>
        <pc:spChg chg="mod">
          <ac:chgData name="Christina Deleon" userId="995feae5-3f72-4ee4-b923-bbef23f60c81" providerId="ADAL" clId="{E23A863B-6DBA-40C6-B2C1-CDAD3999835D}" dt="2020-08-11T17:34:09.502" v="867" actId="1076"/>
          <ac:spMkLst>
            <pc:docMk/>
            <pc:sldMk cId="2678447122" sldId="265"/>
            <ac:spMk id="3" creationId="{00000000-0000-0000-0000-000000000000}"/>
          </ac:spMkLst>
        </pc:spChg>
        <pc:picChg chg="add mod">
          <ac:chgData name="Christina Deleon" userId="995feae5-3f72-4ee4-b923-bbef23f60c81" providerId="ADAL" clId="{E23A863B-6DBA-40C6-B2C1-CDAD3999835D}" dt="2020-08-11T17:34:12.880" v="868" actId="1076"/>
          <ac:picMkLst>
            <pc:docMk/>
            <pc:sldMk cId="2678447122" sldId="265"/>
            <ac:picMk id="1026" creationId="{E8398054-28FC-4FEB-89AB-10DCB1A14443}"/>
          </ac:picMkLst>
        </pc:picChg>
      </pc:sldChg>
      <pc:sldChg chg="modSp ord">
        <pc:chgData name="Christina Deleon" userId="995feae5-3f72-4ee4-b923-bbef23f60c81" providerId="ADAL" clId="{E23A863B-6DBA-40C6-B2C1-CDAD3999835D}" dt="2020-08-11T17:07:33.962" v="545" actId="20577"/>
        <pc:sldMkLst>
          <pc:docMk/>
          <pc:sldMk cId="1883638441" sldId="266"/>
        </pc:sldMkLst>
        <pc:spChg chg="mod">
          <ac:chgData name="Christina Deleon" userId="995feae5-3f72-4ee4-b923-bbef23f60c81" providerId="ADAL" clId="{E23A863B-6DBA-40C6-B2C1-CDAD3999835D}" dt="2020-08-11T17:07:33.962" v="545" actId="20577"/>
          <ac:spMkLst>
            <pc:docMk/>
            <pc:sldMk cId="1883638441" sldId="266"/>
            <ac:spMk id="3" creationId="{00000000-0000-0000-0000-000000000000}"/>
          </ac:spMkLst>
        </pc:spChg>
      </pc:sldChg>
      <pc:sldChg chg="addSp delSp modSp mod setBg">
        <pc:chgData name="Christina Deleon" userId="995feae5-3f72-4ee4-b923-bbef23f60c81" providerId="ADAL" clId="{E23A863B-6DBA-40C6-B2C1-CDAD3999835D}" dt="2020-08-11T17:01:01.279" v="111" actId="207"/>
        <pc:sldMkLst>
          <pc:docMk/>
          <pc:sldMk cId="2799476338" sldId="267"/>
        </pc:sldMkLst>
        <pc:spChg chg="mod ord">
          <ac:chgData name="Christina Deleon" userId="995feae5-3f72-4ee4-b923-bbef23f60c81" providerId="ADAL" clId="{E23A863B-6DBA-40C6-B2C1-CDAD3999835D}" dt="2020-08-11T17:01:01.279" v="111" actId="207"/>
          <ac:spMkLst>
            <pc:docMk/>
            <pc:sldMk cId="2799476338" sldId="267"/>
            <ac:spMk id="2" creationId="{00000000-0000-0000-0000-000000000000}"/>
          </ac:spMkLst>
        </pc:spChg>
        <pc:spChg chg="del mod">
          <ac:chgData name="Christina Deleon" userId="995feae5-3f72-4ee4-b923-bbef23f60c81" providerId="ADAL" clId="{E23A863B-6DBA-40C6-B2C1-CDAD3999835D}" dt="2020-08-11T16:59:09.340" v="79" actId="478"/>
          <ac:spMkLst>
            <pc:docMk/>
            <pc:sldMk cId="2799476338" sldId="267"/>
            <ac:spMk id="3" creationId="{00000000-0000-0000-0000-000000000000}"/>
          </ac:spMkLst>
        </pc:spChg>
        <pc:spChg chg="add del">
          <ac:chgData name="Christina Deleon" userId="995feae5-3f72-4ee4-b923-bbef23f60c81" providerId="ADAL" clId="{E23A863B-6DBA-40C6-B2C1-CDAD3999835D}" dt="2020-08-11T17:00:29.148" v="99" actId="26606"/>
          <ac:spMkLst>
            <pc:docMk/>
            <pc:sldMk cId="2799476338" sldId="267"/>
            <ac:spMk id="10" creationId="{87CC2527-562A-4F69-B487-4371E5B243E7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14" creationId="{A88B2AAA-B805-498E-A9E6-98B885855498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15" creationId="{07322A9E-F1EC-405E-8971-BA906EFFCCB8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16" creationId="{9B8051E0-19D7-43E1-BFD9-E6DBFEB3A3F1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17" creationId="{A5704422-1118-4FD1-95AD-29A064EB80D9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18" creationId="{4EDB2B02-86A2-46F5-A4BE-B7D9B10411D6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20" creationId="{43954639-FB5D-41F4-9560-6F6DFE778425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22" creationId="{E898931C-0323-41FA-A036-20F818B1FF81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24" creationId="{89AFE9DD-0792-4B98-B4EB-97ACA17E6AA8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26" creationId="{3981F5C4-9AE1-404E-AF44-A4E6DB374F9D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28" creationId="{763C1781-8726-4FAC-8C45-FF40376BE409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30" creationId="{301491B5-56C7-43DC-A3D9-861EECCA056A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32" creationId="{237E2353-22DF-46E0-A200-FB30F8F394E2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34" creationId="{DD6138DB-057B-45F7-A5F4-E7BFDA20D02C}"/>
          </ac:spMkLst>
        </pc:spChg>
        <pc:spChg chg="add">
          <ac:chgData name="Christina Deleon" userId="995feae5-3f72-4ee4-b923-bbef23f60c81" providerId="ADAL" clId="{E23A863B-6DBA-40C6-B2C1-CDAD3999835D}" dt="2020-08-11T17:00:29.171" v="100" actId="26606"/>
          <ac:spMkLst>
            <pc:docMk/>
            <pc:sldMk cId="2799476338" sldId="267"/>
            <ac:spMk id="36" creationId="{79A54AB1-B64F-4843-BFAB-81CB74E66B65}"/>
          </ac:spMkLst>
        </pc:spChg>
        <pc:picChg chg="add mod">
          <ac:chgData name="Christina Deleon" userId="995feae5-3f72-4ee4-b923-bbef23f60c81" providerId="ADAL" clId="{E23A863B-6DBA-40C6-B2C1-CDAD3999835D}" dt="2020-08-11T17:00:29.171" v="100" actId="26606"/>
          <ac:picMkLst>
            <pc:docMk/>
            <pc:sldMk cId="2799476338" sldId="267"/>
            <ac:picMk id="5" creationId="{203EE7B4-5DFF-40D1-87C7-89BBDF362A1B}"/>
          </ac:picMkLst>
        </pc:picChg>
        <pc:cxnChg chg="add del">
          <ac:chgData name="Christina Deleon" userId="995feae5-3f72-4ee4-b923-bbef23f60c81" providerId="ADAL" clId="{E23A863B-6DBA-40C6-B2C1-CDAD3999835D}" dt="2020-08-11T17:00:29.148" v="99" actId="26606"/>
          <ac:cxnSpMkLst>
            <pc:docMk/>
            <pc:sldMk cId="2799476338" sldId="267"/>
            <ac:cxnSpMk id="12" creationId="{BCDAEC91-5BCE-4B55-9CC0-43EF94CB734B}"/>
          </ac:cxnSpMkLst>
        </pc:cxnChg>
      </pc:sldChg>
      <pc:sldChg chg="modSp">
        <pc:chgData name="Christina Deleon" userId="995feae5-3f72-4ee4-b923-bbef23f60c81" providerId="ADAL" clId="{E23A863B-6DBA-40C6-B2C1-CDAD3999835D}" dt="2020-08-11T17:28:56.159" v="783" actId="20578"/>
        <pc:sldMkLst>
          <pc:docMk/>
          <pc:sldMk cId="2201098704" sldId="268"/>
        </pc:sldMkLst>
        <pc:spChg chg="mod">
          <ac:chgData name="Christina Deleon" userId="995feae5-3f72-4ee4-b923-bbef23f60c81" providerId="ADAL" clId="{E23A863B-6DBA-40C6-B2C1-CDAD3999835D}" dt="2020-08-11T17:27:20.032" v="761" actId="2711"/>
          <ac:spMkLst>
            <pc:docMk/>
            <pc:sldMk cId="2201098704" sldId="268"/>
            <ac:spMk id="3" creationId="{00000000-0000-0000-0000-000000000000}"/>
          </ac:spMkLst>
        </pc:spChg>
        <pc:spChg chg="mod">
          <ac:chgData name="Christina Deleon" userId="995feae5-3f72-4ee4-b923-bbef23f60c81" providerId="ADAL" clId="{E23A863B-6DBA-40C6-B2C1-CDAD3999835D}" dt="2020-08-11T17:27:55.313" v="766" actId="20577"/>
          <ac:spMkLst>
            <pc:docMk/>
            <pc:sldMk cId="2201098704" sldId="268"/>
            <ac:spMk id="4" creationId="{00000000-0000-0000-0000-000000000000}"/>
          </ac:spMkLst>
        </pc:spChg>
        <pc:spChg chg="mod">
          <ac:chgData name="Christina Deleon" userId="995feae5-3f72-4ee4-b923-bbef23f60c81" providerId="ADAL" clId="{E23A863B-6DBA-40C6-B2C1-CDAD3999835D}" dt="2020-08-11T17:28:56.159" v="783" actId="20578"/>
          <ac:spMkLst>
            <pc:docMk/>
            <pc:sldMk cId="2201098704" sldId="268"/>
            <ac:spMk id="5" creationId="{00000000-0000-0000-0000-000000000000}"/>
          </ac:spMkLst>
        </pc:spChg>
        <pc:grpChg chg="mod">
          <ac:chgData name="Christina Deleon" userId="995feae5-3f72-4ee4-b923-bbef23f60c81" providerId="ADAL" clId="{E23A863B-6DBA-40C6-B2C1-CDAD3999835D}" dt="2020-08-11T17:28:00.734" v="768" actId="1076"/>
          <ac:grpSpMkLst>
            <pc:docMk/>
            <pc:sldMk cId="2201098704" sldId="268"/>
            <ac:grpSpMk id="8" creationId="{00000000-0000-0000-0000-000000000000}"/>
          </ac:grpSpMkLst>
        </pc:grpChg>
        <pc:cxnChg chg="mod">
          <ac:chgData name="Christina Deleon" userId="995feae5-3f72-4ee4-b923-bbef23f60c81" providerId="ADAL" clId="{E23A863B-6DBA-40C6-B2C1-CDAD3999835D}" dt="2020-08-11T17:28:03.670" v="769" actId="1076"/>
          <ac:cxnSpMkLst>
            <pc:docMk/>
            <pc:sldMk cId="2201098704" sldId="268"/>
            <ac:cxnSpMk id="6" creationId="{00000000-0000-0000-0000-000000000000}"/>
          </ac:cxnSpMkLst>
        </pc:cxnChg>
      </pc:sldChg>
      <pc:sldChg chg="modSp">
        <pc:chgData name="Christina Deleon" userId="995feae5-3f72-4ee4-b923-bbef23f60c81" providerId="ADAL" clId="{E23A863B-6DBA-40C6-B2C1-CDAD3999835D}" dt="2020-08-11T17:29:43.359" v="792" actId="113"/>
        <pc:sldMkLst>
          <pc:docMk/>
          <pc:sldMk cId="3560941867" sldId="269"/>
        </pc:sldMkLst>
        <pc:spChg chg="mod">
          <ac:chgData name="Christina Deleon" userId="995feae5-3f72-4ee4-b923-bbef23f60c81" providerId="ADAL" clId="{E23A863B-6DBA-40C6-B2C1-CDAD3999835D}" dt="2020-08-11T17:29:14.274" v="787" actId="113"/>
          <ac:spMkLst>
            <pc:docMk/>
            <pc:sldMk cId="3560941867" sldId="269"/>
            <ac:spMk id="2" creationId="{00000000-0000-0000-0000-000000000000}"/>
          </ac:spMkLst>
        </pc:spChg>
        <pc:spChg chg="mod">
          <ac:chgData name="Christina Deleon" userId="995feae5-3f72-4ee4-b923-bbef23f60c81" providerId="ADAL" clId="{E23A863B-6DBA-40C6-B2C1-CDAD3999835D}" dt="2020-08-11T17:29:43.359" v="792" actId="113"/>
          <ac:spMkLst>
            <pc:docMk/>
            <pc:sldMk cId="3560941867" sldId="269"/>
            <ac:spMk id="3" creationId="{CB224FF8-20E9-48C5-882B-2C1F89DE7D72}"/>
          </ac:spMkLst>
        </pc:spChg>
        <pc:grpChg chg="mod">
          <ac:chgData name="Christina Deleon" userId="995feae5-3f72-4ee4-b923-bbef23f60c81" providerId="ADAL" clId="{E23A863B-6DBA-40C6-B2C1-CDAD3999835D}" dt="2020-08-11T17:29:28.457" v="789" actId="1076"/>
          <ac:grpSpMkLst>
            <pc:docMk/>
            <pc:sldMk cId="3560941867" sldId="269"/>
            <ac:grpSpMk id="12" creationId="{00000000-0000-0000-0000-000000000000}"/>
          </ac:grpSpMkLst>
        </pc:grpChg>
      </pc:sldChg>
      <pc:sldChg chg="modSp modAnim">
        <pc:chgData name="Christina Deleon" userId="995feae5-3f72-4ee4-b923-bbef23f60c81" providerId="ADAL" clId="{E23A863B-6DBA-40C6-B2C1-CDAD3999835D}" dt="2020-08-11T17:31:30.396" v="838" actId="20577"/>
        <pc:sldMkLst>
          <pc:docMk/>
          <pc:sldMk cId="3244428226" sldId="270"/>
        </pc:sldMkLst>
        <pc:spChg chg="mod">
          <ac:chgData name="Christina Deleon" userId="995feae5-3f72-4ee4-b923-bbef23f60c81" providerId="ADAL" clId="{E23A863B-6DBA-40C6-B2C1-CDAD3999835D}" dt="2020-08-11T17:30:34.164" v="794" actId="207"/>
          <ac:spMkLst>
            <pc:docMk/>
            <pc:sldMk cId="3244428226" sldId="270"/>
            <ac:spMk id="2" creationId="{00000000-0000-0000-0000-000000000000}"/>
          </ac:spMkLst>
        </pc:spChg>
        <pc:spChg chg="mod">
          <ac:chgData name="Christina Deleon" userId="995feae5-3f72-4ee4-b923-bbef23f60c81" providerId="ADAL" clId="{E23A863B-6DBA-40C6-B2C1-CDAD3999835D}" dt="2020-08-11T17:31:30.396" v="838" actId="20577"/>
          <ac:spMkLst>
            <pc:docMk/>
            <pc:sldMk cId="3244428226" sldId="270"/>
            <ac:spMk id="3" creationId="{00000000-0000-0000-0000-000000000000}"/>
          </ac:spMkLst>
        </pc:spChg>
      </pc:sldChg>
      <pc:sldChg chg="del">
        <pc:chgData name="Christina Deleon" userId="995feae5-3f72-4ee4-b923-bbef23f60c81" providerId="ADAL" clId="{E23A863B-6DBA-40C6-B2C1-CDAD3999835D}" dt="2020-08-11T17:31:52.468" v="841" actId="2696"/>
        <pc:sldMkLst>
          <pc:docMk/>
          <pc:sldMk cId="3893834015" sldId="271"/>
        </pc:sldMkLst>
      </pc:sldChg>
      <pc:sldChg chg="del">
        <pc:chgData name="Christina Deleon" userId="995feae5-3f72-4ee4-b923-bbef23f60c81" providerId="ADAL" clId="{E23A863B-6DBA-40C6-B2C1-CDAD3999835D}" dt="2020-08-11T16:57:45.948" v="76" actId="2696"/>
        <pc:sldMkLst>
          <pc:docMk/>
          <pc:sldMk cId="633054743" sldId="277"/>
        </pc:sldMkLst>
      </pc:sldChg>
      <pc:sldChg chg="modSp ord">
        <pc:chgData name="Christina Deleon" userId="995feae5-3f72-4ee4-b923-bbef23f60c81" providerId="ADAL" clId="{E23A863B-6DBA-40C6-B2C1-CDAD3999835D}" dt="2020-08-11T17:05:52.489" v="537" actId="404"/>
        <pc:sldMkLst>
          <pc:docMk/>
          <pc:sldMk cId="2277244120" sldId="278"/>
        </pc:sldMkLst>
        <pc:spChg chg="mod">
          <ac:chgData name="Christina Deleon" userId="995feae5-3f72-4ee4-b923-bbef23f60c81" providerId="ADAL" clId="{E23A863B-6DBA-40C6-B2C1-CDAD3999835D}" dt="2020-08-11T17:05:52.489" v="537" actId="404"/>
          <ac:spMkLst>
            <pc:docMk/>
            <pc:sldMk cId="2277244120" sldId="278"/>
            <ac:spMk id="3" creationId="{00000000-0000-0000-0000-000000000000}"/>
          </ac:spMkLst>
        </pc:spChg>
      </pc:sldChg>
      <pc:sldChg chg="addSp modSp add mod setBg">
        <pc:chgData name="Christina Deleon" userId="995feae5-3f72-4ee4-b923-bbef23f60c81" providerId="ADAL" clId="{E23A863B-6DBA-40C6-B2C1-CDAD3999835D}" dt="2020-08-11T17:17:13.911" v="748" actId="14100"/>
        <pc:sldMkLst>
          <pc:docMk/>
          <pc:sldMk cId="3255021098" sldId="281"/>
        </pc:sldMkLst>
        <pc:spChg chg="mod">
          <ac:chgData name="Christina Deleon" userId="995feae5-3f72-4ee4-b923-bbef23f60c81" providerId="ADAL" clId="{E23A863B-6DBA-40C6-B2C1-CDAD3999835D}" dt="2020-08-11T17:17:09.873" v="746" actId="403"/>
          <ac:spMkLst>
            <pc:docMk/>
            <pc:sldMk cId="3255021098" sldId="281"/>
            <ac:spMk id="2" creationId="{A56BE086-6240-4102-B1B9-DABC14366CB6}"/>
          </ac:spMkLst>
        </pc:spChg>
        <pc:spChg chg="mod ord">
          <ac:chgData name="Christina Deleon" userId="995feae5-3f72-4ee4-b923-bbef23f60c81" providerId="ADAL" clId="{E23A863B-6DBA-40C6-B2C1-CDAD3999835D}" dt="2020-08-11T17:17:13.911" v="748" actId="14100"/>
          <ac:spMkLst>
            <pc:docMk/>
            <pc:sldMk cId="3255021098" sldId="281"/>
            <ac:spMk id="3" creationId="{E57AA9E4-B353-475B-88CE-129A784C4C90}"/>
          </ac:spMkLst>
        </pc:spChg>
        <pc:spChg chg="add mod">
          <ac:chgData name="Christina Deleon" userId="995feae5-3f72-4ee4-b923-bbef23f60c81" providerId="ADAL" clId="{E23A863B-6DBA-40C6-B2C1-CDAD3999835D}" dt="2020-08-11T17:16:34.811" v="732" actId="26606"/>
          <ac:spMkLst>
            <pc:docMk/>
            <pc:sldMk cId="3255021098" sldId="281"/>
            <ac:spMk id="6" creationId="{23A36397-DD86-41E7-8C95-44C3A7160EF7}"/>
          </ac:spMkLst>
        </pc:spChg>
        <pc:spChg chg="add">
          <ac:chgData name="Christina Deleon" userId="995feae5-3f72-4ee4-b923-bbef23f60c81" providerId="ADAL" clId="{E23A863B-6DBA-40C6-B2C1-CDAD3999835D}" dt="2020-08-11T17:16:34.811" v="732" actId="26606"/>
          <ac:spMkLst>
            <pc:docMk/>
            <pc:sldMk cId="3255021098" sldId="281"/>
            <ac:spMk id="11" creationId="{B05E4F47-B148-49E0-B472-BBF149315524}"/>
          </ac:spMkLst>
        </pc:spChg>
        <pc:spChg chg="add">
          <ac:chgData name="Christina Deleon" userId="995feae5-3f72-4ee4-b923-bbef23f60c81" providerId="ADAL" clId="{E23A863B-6DBA-40C6-B2C1-CDAD3999835D}" dt="2020-08-11T17:16:34.811" v="732" actId="26606"/>
          <ac:spMkLst>
            <pc:docMk/>
            <pc:sldMk cId="3255021098" sldId="281"/>
            <ac:spMk id="15" creationId="{684BF3E1-C321-4F38-85CF-FEBBEEC15E2D}"/>
          </ac:spMkLst>
        </pc:spChg>
        <pc:picChg chg="add mod">
          <ac:chgData name="Christina Deleon" userId="995feae5-3f72-4ee4-b923-bbef23f60c81" providerId="ADAL" clId="{E23A863B-6DBA-40C6-B2C1-CDAD3999835D}" dt="2020-08-11T17:16:58.342" v="736" actId="1076"/>
          <ac:picMkLst>
            <pc:docMk/>
            <pc:sldMk cId="3255021098" sldId="281"/>
            <ac:picMk id="5" creationId="{9280DA2B-0D92-4E70-BACF-9FF3226AB093}"/>
          </ac:picMkLst>
        </pc:picChg>
        <pc:picChg chg="add">
          <ac:chgData name="Christina Deleon" userId="995feae5-3f72-4ee4-b923-bbef23f60c81" providerId="ADAL" clId="{E23A863B-6DBA-40C6-B2C1-CDAD3999835D}" dt="2020-08-11T17:16:34.811" v="732" actId="26606"/>
          <ac:picMkLst>
            <pc:docMk/>
            <pc:sldMk cId="3255021098" sldId="281"/>
            <ac:picMk id="13" creationId="{7A2CE8EB-F719-4F84-9E91-F538438CAC7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9ACC0399-77AB-455F-959C-D08CB8E4DBE0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73754"/>
            <a:ext cx="7388860" cy="2760346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B9585AC2-8254-4CBD-9DA9-54C0C4A40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68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cannot simply trust what we “see”</a:t>
            </a:r>
          </a:p>
          <a:p>
            <a:pPr defTabSz="928299">
              <a:defRPr/>
            </a:pPr>
            <a:r>
              <a:rPr lang="en-US" dirty="0"/>
              <a:t>In order to describe motion of anything we need to measure some important properties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60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Berlin Sans FB" panose="020E0602020502020306" pitchFamily="34" charset="0"/>
              </a:rPr>
              <a:t>Think of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speed</a:t>
            </a:r>
            <a:r>
              <a:rPr lang="en-US" sz="1200" dirty="0">
                <a:latin typeface="Berlin Sans FB" panose="020E0602020502020306" pitchFamily="34" charset="0"/>
              </a:rPr>
              <a:t> as a type of </a:t>
            </a:r>
            <a:r>
              <a:rPr lang="en-US" sz="1200" u="sng" dirty="0">
                <a:latin typeface="Berlin Sans FB" panose="020E0602020502020306" pitchFamily="34" charset="0"/>
              </a:rPr>
              <a:t>rate</a:t>
            </a:r>
            <a:r>
              <a:rPr lang="en-US" sz="1200" dirty="0">
                <a:latin typeface="Berlin Sans FB" panose="020E0602020502020306" pitchFamily="34" charset="0"/>
              </a:rPr>
              <a:t>. </a:t>
            </a:r>
          </a:p>
          <a:p>
            <a:r>
              <a:rPr lang="en-US" b="1" dirty="0"/>
              <a:t>When u are talking about motion u think of speed</a:t>
            </a:r>
          </a:p>
          <a:p>
            <a:r>
              <a:rPr lang="en-US" b="1" dirty="0"/>
              <a:t>Another way to look at motion is it’s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speed</a:t>
            </a:r>
          </a:p>
          <a:p>
            <a:endParaRPr lang="en-US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85AC2-8254-4CBD-9DA9-54C0C4A40B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4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85AC2-8254-4CBD-9DA9-54C0C4A40B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25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Equation to help determine your </a:t>
            </a:r>
            <a:r>
              <a:rPr lang="en-US" sz="1200" i="1" dirty="0"/>
              <a:t>relative velocity </a:t>
            </a:r>
            <a:r>
              <a:rPr lang="en-US" sz="1200" dirty="0"/>
              <a:t>with respect to a </a:t>
            </a:r>
            <a:r>
              <a:rPr lang="en-US" sz="1200" i="1" dirty="0"/>
              <a:t>frame of reference</a:t>
            </a:r>
            <a:r>
              <a:rPr lang="en-US" sz="1200" dirty="0"/>
              <a:t>.</a:t>
            </a:r>
            <a:endParaRPr lang="en-US" sz="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Assign a direction to your motion.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Anything in that direction would be positive velocity, anything opposite to that direction would be negative velocity.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Same—Subtract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Opposite- add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It is rate of change of relative position of one object with respect to another object.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85AC2-8254-4CBD-9DA9-54C0C4A40B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93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m/s 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85AC2-8254-4CBD-9DA9-54C0C4A40B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22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m/s – 10 m/s = 10 m/s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85AC2-8254-4CBD-9DA9-54C0C4A40B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47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m/s + 10 m/s  = 30 m/s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85AC2-8254-4CBD-9DA9-54C0C4A40B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08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Motion is one of the key topics in physics. </a:t>
            </a:r>
          </a:p>
          <a:p>
            <a:r>
              <a:rPr lang="en-US" dirty="0"/>
              <a:t>Everything in universe moves. Maybe only a small amount of movement and very </a:t>
            </a:r>
            <a:r>
              <a:rPr lang="en-US" dirty="0" err="1"/>
              <a:t>very</a:t>
            </a:r>
            <a:r>
              <a:rPr lang="en-US" dirty="0"/>
              <a:t> slow, but movement does happen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85AC2-8254-4CBD-9DA9-54C0C4A40B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73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85AC2-8254-4CBD-9DA9-54C0C4A40B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03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 of barge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22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 of rowers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22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 of big bang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5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Scalar: quantity having only magnitude (ex: Time, volume, speed, distance)</a:t>
            </a:r>
          </a:p>
          <a:p>
            <a:r>
              <a:rPr lang="en-US" b="1" dirty="0"/>
              <a:t>Vector: Quantities that have both a magnitude and a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85AC2-8254-4CBD-9DA9-54C0C4A40B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08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image for short video</a:t>
            </a:r>
          </a:p>
          <a:p>
            <a:r>
              <a:rPr lang="en-US" dirty="0"/>
              <a:t>Vector = magnitude &amp; direction</a:t>
            </a:r>
          </a:p>
          <a:p>
            <a:r>
              <a:rPr lang="en-US" dirty="0"/>
              <a:t>Ex: speed, distance, acceleration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85AC2-8254-4CBD-9DA9-54C0C4A40B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82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Scalar: quantity having only magnitude (ex: Time, volume, speed, distance)</a:t>
            </a:r>
          </a:p>
          <a:p>
            <a:r>
              <a:rPr lang="en-US" b="1" dirty="0"/>
              <a:t>Vector: Quantities that have both a magnitude and a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85AC2-8254-4CBD-9DA9-54C0C4A40B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8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181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88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07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24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51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95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00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1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3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99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88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91316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Araco9.gi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ldg13533\Dropbox\17%20OLP%20Spring%202017\01%20-%20Velocity\motion%20prezi%20s2017\content\data\repo\9064647.fl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34675" y="56468"/>
            <a:ext cx="4734127" cy="163026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latin typeface="Berlin Sans FB" panose="020E0602020502020306" pitchFamily="34" charset="0"/>
              </a:rPr>
              <a:t>Unit 1: Velocity &amp; Motion</a:t>
            </a:r>
          </a:p>
        </p:txBody>
      </p:sp>
      <p:sp>
        <p:nvSpPr>
          <p:cNvPr id="3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45089F-2A7A-4571-934A-BD1D3F82C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" b="8218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1796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66" y="287384"/>
            <a:ext cx="3840480" cy="64269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A vector </a:t>
            </a:r>
            <a:r>
              <a:rPr lang="en-US" sz="4000" dirty="0">
                <a:solidFill>
                  <a:srgbClr val="C00000"/>
                </a:solidFill>
              </a:rPr>
              <a:t>quantity is something that has </a:t>
            </a:r>
            <a:r>
              <a:rPr lang="en-US" sz="4000" u="sng" dirty="0">
                <a:solidFill>
                  <a:srgbClr val="C00000"/>
                </a:solidFill>
              </a:rPr>
              <a:t>magnitude</a:t>
            </a:r>
            <a:r>
              <a:rPr lang="en-US" sz="4000" dirty="0">
                <a:solidFill>
                  <a:srgbClr val="C00000"/>
                </a:solidFill>
              </a:rPr>
              <a:t> and a </a:t>
            </a:r>
            <a:r>
              <a:rPr lang="en-US" sz="4000" u="sng" dirty="0">
                <a:solidFill>
                  <a:srgbClr val="C00000"/>
                </a:solidFill>
              </a:rPr>
              <a:t>direction</a:t>
            </a:r>
            <a:r>
              <a:rPr lang="en-US" sz="4000" dirty="0">
                <a:solidFill>
                  <a:srgbClr val="C00000"/>
                </a:solidFill>
              </a:rPr>
              <a:t>. </a:t>
            </a:r>
          </a:p>
          <a:p>
            <a:r>
              <a:rPr lang="en-US" sz="4000" dirty="0">
                <a:solidFill>
                  <a:srgbClr val="C00000"/>
                </a:solidFill>
              </a:rPr>
              <a:t>It is often shown with an arrow above it to imply it has direction. </a:t>
            </a:r>
          </a:p>
        </p:txBody>
      </p:sp>
      <p:pic>
        <p:nvPicPr>
          <p:cNvPr id="2" name="11417461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287384"/>
            <a:ext cx="7879534" cy="59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BE086-6240-4102-B1B9-DABC1436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993" y="445169"/>
            <a:ext cx="4766330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Motion…</a:t>
            </a:r>
          </a:p>
        </p:txBody>
      </p:sp>
      <p:sp>
        <p:nvSpPr>
          <p:cNvPr id="15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lose up of a car&#10;&#10;Description automatically generated">
            <a:extLst>
              <a:ext uri="{FF2B5EF4-FFF2-40B4-BE49-F238E27FC236}">
                <a16:creationId xmlns:a16="http://schemas.microsoft.com/office/drawing/2014/main" id="{9280DA2B-0D92-4E70-BACF-9FF3226AB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99351" y="1937084"/>
            <a:ext cx="5464879" cy="4098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AA9E4-B353-475B-88CE-129A784C4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296" y="1899220"/>
            <a:ext cx="5654842" cy="451361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A change in position over time</a:t>
            </a:r>
          </a:p>
          <a:p>
            <a:endParaRPr 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Properties of motion: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Distance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Displacement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Speed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Velocity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36397-DD86-41E7-8C95-44C3A7160EF7}"/>
              </a:ext>
            </a:extLst>
          </p:cNvPr>
          <p:cNvSpPr txBox="1"/>
          <p:nvPr/>
        </p:nvSpPr>
        <p:spPr>
          <a:xfrm>
            <a:off x="2173518" y="5244054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4" tooltip="https://commons.wikimedia.org/wiki/File:Araco9.gi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21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3" y="127071"/>
            <a:ext cx="12074434" cy="671889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Distance: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</a:rPr>
              <a:t>A</a:t>
            </a:r>
            <a:r>
              <a:rPr lang="en-US" sz="3600" u="sng" dirty="0">
                <a:solidFill>
                  <a:srgbClr val="002060"/>
                </a:solidFill>
              </a:rPr>
              <a:t> scalar</a:t>
            </a:r>
            <a:r>
              <a:rPr lang="en-US" sz="3600" dirty="0">
                <a:solidFill>
                  <a:srgbClr val="002060"/>
                </a:solidFill>
              </a:rPr>
              <a:t> quantity 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</a:rPr>
              <a:t>“How much ground an object has covered”</a:t>
            </a:r>
          </a:p>
          <a:p>
            <a:pPr marL="457200" lvl="1" indent="0">
              <a:buNone/>
            </a:pPr>
            <a:r>
              <a:rPr lang="en-US" sz="3600" dirty="0">
                <a:solidFill>
                  <a:srgbClr val="002060"/>
                </a:solidFill>
              </a:rPr>
              <a:t>   </a:t>
            </a:r>
            <a:r>
              <a:rPr lang="en-US" sz="3600">
                <a:solidFill>
                  <a:srgbClr val="002060"/>
                </a:solidFill>
              </a:rPr>
              <a:t>during its’ </a:t>
            </a:r>
            <a:r>
              <a:rPr lang="en-US" sz="3600" dirty="0">
                <a:solidFill>
                  <a:srgbClr val="002060"/>
                </a:solidFill>
              </a:rPr>
              <a:t>motion.</a:t>
            </a:r>
          </a:p>
          <a:p>
            <a:pPr lvl="1"/>
            <a:endParaRPr lang="en-US" sz="2800" dirty="0">
              <a:solidFill>
                <a:srgbClr val="002060"/>
              </a:solidFill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Displacement: 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</a:rPr>
              <a:t>A </a:t>
            </a:r>
            <a:r>
              <a:rPr lang="en-US" sz="3600" u="sng" dirty="0">
                <a:solidFill>
                  <a:srgbClr val="002060"/>
                </a:solidFill>
              </a:rPr>
              <a:t>vector</a:t>
            </a:r>
            <a:r>
              <a:rPr lang="en-US" sz="3600" dirty="0">
                <a:solidFill>
                  <a:srgbClr val="002060"/>
                </a:solidFill>
              </a:rPr>
              <a:t> quantity 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</a:rPr>
              <a:t>How far out of place an object has moved from it’s </a:t>
            </a:r>
            <a:r>
              <a:rPr lang="en-US" sz="3600" u="sng" dirty="0">
                <a:solidFill>
                  <a:srgbClr val="002060"/>
                </a:solidFill>
              </a:rPr>
              <a:t>original position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</a:rPr>
              <a:t>Measured using a straight line from one point to another and direction of movement.</a:t>
            </a:r>
          </a:p>
        </p:txBody>
      </p:sp>
      <p:pic>
        <p:nvPicPr>
          <p:cNvPr id="1026" name="Picture 2" descr="displacement/distance">
            <a:extLst>
              <a:ext uri="{FF2B5EF4-FFF2-40B4-BE49-F238E27FC236}">
                <a16:creationId xmlns:a16="http://schemas.microsoft.com/office/drawing/2014/main" id="{E8398054-28FC-4FEB-89AB-10DCB1A1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03" y="541883"/>
            <a:ext cx="4997061" cy="342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447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480" y="156754"/>
            <a:ext cx="12192000" cy="327224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Speed </a:t>
            </a:r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z="3600" dirty="0">
                <a:solidFill>
                  <a:srgbClr val="002060"/>
                </a:solidFill>
              </a:rPr>
              <a:t>scalar quantity 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</a:rPr>
              <a:t>“How fast an object is moving”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</a:rPr>
              <a:t>the ratio of distance over </a:t>
            </a:r>
            <a:r>
              <a:rPr lang="en-US" sz="3600" u="sng" dirty="0">
                <a:solidFill>
                  <a:srgbClr val="002060"/>
                </a:solidFill>
              </a:rPr>
              <a:t>time</a:t>
            </a:r>
            <a:r>
              <a:rPr lang="en-US" sz="3600" dirty="0">
                <a:solidFill>
                  <a:srgbClr val="002060"/>
                </a:solidFill>
              </a:rPr>
              <a:t>. (time is the duration of an action or an event.)</a:t>
            </a:r>
          </a:p>
          <a:p>
            <a:pPr marL="0" indent="0">
              <a:buNone/>
            </a:pP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51404" y="2213398"/>
            <a:ext cx="3015868" cy="2890276"/>
            <a:chOff x="3775166" y="2883507"/>
            <a:chExt cx="2741517" cy="2831544"/>
          </a:xfrm>
        </p:grpSpPr>
        <p:sp>
          <p:nvSpPr>
            <p:cNvPr id="4" name="TextBox 3"/>
            <p:cNvSpPr txBox="1"/>
            <p:nvPr/>
          </p:nvSpPr>
          <p:spPr>
            <a:xfrm>
              <a:off x="3775166" y="2883507"/>
              <a:ext cx="2638698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r>
                <a:rPr lang="en-US" sz="8000" dirty="0"/>
                <a:t>v  =  d</a:t>
              </a:r>
            </a:p>
            <a:p>
              <a:r>
                <a:rPr lang="en-US" sz="8000" dirty="0"/>
                <a:t>         t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5393277" y="4478007"/>
              <a:ext cx="1123406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0" y="476225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Berlin Sans FB" panose="020E0602020502020306" pitchFamily="34" charset="0"/>
              </a:rPr>
              <a:t>A rate- a measure of how a quantity changes with respect to time.</a:t>
            </a:r>
          </a:p>
        </p:txBody>
      </p:sp>
    </p:spTree>
    <p:extLst>
      <p:ext uri="{BB962C8B-B14F-4D97-AF65-F5344CB8AC3E}">
        <p14:creationId xmlns:p14="http://schemas.microsoft.com/office/powerpoint/2010/main" val="2201098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996" y="0"/>
            <a:ext cx="10515600" cy="1051604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omic Sans MS" panose="030F0702030302020204" pitchFamily="66" charset="0"/>
              </a:rPr>
              <a:t>Velocity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934944" y="2777633"/>
            <a:ext cx="2668608" cy="2890276"/>
            <a:chOff x="3865330" y="2849462"/>
            <a:chExt cx="2668608" cy="2890276"/>
          </a:xfrm>
        </p:grpSpPr>
        <p:grpSp>
          <p:nvGrpSpPr>
            <p:cNvPr id="9" name="Group 8"/>
            <p:cNvGrpSpPr/>
            <p:nvPr/>
          </p:nvGrpSpPr>
          <p:grpSpPr>
            <a:xfrm>
              <a:off x="3865330" y="2849462"/>
              <a:ext cx="2638698" cy="2890276"/>
              <a:chOff x="3865330" y="2829142"/>
              <a:chExt cx="2638698" cy="289027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865330" y="2829142"/>
                <a:ext cx="2638698" cy="2890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r>
                  <a:rPr lang="en-US" sz="8000" dirty="0"/>
                  <a:t>v  =  d</a:t>
                </a:r>
              </a:p>
              <a:p>
                <a:r>
                  <a:rPr lang="en-US" sz="8000" dirty="0"/>
                  <a:t>         t</a:t>
                </a: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>
                <a:off x="3990109" y="3454400"/>
                <a:ext cx="452582" cy="9236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5940829" y="3241040"/>
                <a:ext cx="452582" cy="9236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5577840" y="4439920"/>
              <a:ext cx="956098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210194" y="5358201"/>
            <a:ext cx="12118109" cy="157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Calculated same as speed </a:t>
            </a:r>
          </a:p>
          <a:p>
            <a:r>
              <a:rPr lang="en-US" sz="4000" dirty="0"/>
              <a:t>velocity will often be used in place of speed.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224FF8-20E9-48C5-882B-2C1F89DE7D72}"/>
              </a:ext>
            </a:extLst>
          </p:cNvPr>
          <p:cNvSpPr/>
          <p:nvPr/>
        </p:nvSpPr>
        <p:spPr>
          <a:xfrm>
            <a:off x="0" y="887330"/>
            <a:ext cx="1199719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2060"/>
                </a:solidFill>
              </a:rPr>
              <a:t>Speed with direction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2060"/>
                </a:solidFill>
              </a:rPr>
              <a:t>Complete description of motion @ a given 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2060"/>
                </a:solidFill>
              </a:rPr>
              <a:t>Displacement covered over a given amount of time</a:t>
            </a:r>
          </a:p>
        </p:txBody>
      </p:sp>
    </p:spTree>
    <p:extLst>
      <p:ext uri="{BB962C8B-B14F-4D97-AF65-F5344CB8AC3E}">
        <p14:creationId xmlns:p14="http://schemas.microsoft.com/office/powerpoint/2010/main" val="3560941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518" y="111486"/>
            <a:ext cx="11658767" cy="82762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+mn-lt"/>
              </a:rPr>
              <a:t>Average</a:t>
            </a:r>
            <a:r>
              <a:rPr lang="en-US" sz="4800" b="1" dirty="0">
                <a:latin typeface="+mn-lt"/>
              </a:rPr>
              <a:t> 	vs.	 </a:t>
            </a:r>
            <a:r>
              <a:rPr lang="en-US" sz="4800" b="1" dirty="0">
                <a:solidFill>
                  <a:srgbClr val="002060"/>
                </a:solidFill>
                <a:latin typeface="+mn-lt"/>
              </a:rPr>
              <a:t>Instantaneous speed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714" y="939114"/>
            <a:ext cx="11658767" cy="5918886"/>
          </a:xfrm>
        </p:spPr>
        <p:txBody>
          <a:bodyPr>
            <a:normAutofit/>
          </a:bodyPr>
          <a:lstStyle/>
          <a:p>
            <a:r>
              <a:rPr lang="en-US" sz="4200" b="1" u="sng" dirty="0">
                <a:solidFill>
                  <a:srgbClr val="C00000"/>
                </a:solidFill>
              </a:rPr>
              <a:t>Average speed</a:t>
            </a:r>
            <a:r>
              <a:rPr lang="en-US" sz="4200" b="1" dirty="0">
                <a:solidFill>
                  <a:srgbClr val="C00000"/>
                </a:solidFill>
              </a:rPr>
              <a:t> - </a:t>
            </a:r>
            <a:r>
              <a:rPr lang="en-US" sz="4200" dirty="0">
                <a:solidFill>
                  <a:srgbClr val="C00000"/>
                </a:solidFill>
              </a:rPr>
              <a:t>a measure of speed calculated over the distance in a span of time. </a:t>
            </a:r>
          </a:p>
          <a:p>
            <a:pPr marL="0" indent="0">
              <a:buNone/>
            </a:pPr>
            <a:r>
              <a:rPr lang="en-US" sz="4200" dirty="0"/>
              <a:t>	</a:t>
            </a:r>
            <a:r>
              <a:rPr lang="en-US" sz="4200"/>
              <a:t>	</a:t>
            </a:r>
            <a:r>
              <a:rPr lang="en-US" sz="3600" dirty="0"/>
              <a:t>	(unless a range is specified)</a:t>
            </a:r>
          </a:p>
          <a:p>
            <a:endParaRPr lang="en-US" sz="3200" b="1" u="sng" dirty="0">
              <a:solidFill>
                <a:srgbClr val="002060"/>
              </a:solidFill>
            </a:endParaRPr>
          </a:p>
          <a:p>
            <a:r>
              <a:rPr lang="en-US" sz="4200" b="1" u="sng" dirty="0">
                <a:solidFill>
                  <a:srgbClr val="002060"/>
                </a:solidFill>
              </a:rPr>
              <a:t>Instantaneous speed</a:t>
            </a:r>
            <a:r>
              <a:rPr lang="en-US" sz="4200" b="1" dirty="0">
                <a:solidFill>
                  <a:srgbClr val="002060"/>
                </a:solidFill>
              </a:rPr>
              <a:t> - </a:t>
            </a:r>
            <a:r>
              <a:rPr lang="en-US" sz="4200" dirty="0">
                <a:solidFill>
                  <a:srgbClr val="002060"/>
                </a:solidFill>
              </a:rPr>
              <a:t>a measure of speed at any moment or point within the journey. 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	(think about a speedometer on a car!)</a:t>
            </a:r>
            <a:endParaRPr lang="en-US" sz="4200" dirty="0">
              <a:solidFill>
                <a:srgbClr val="002060"/>
              </a:solidFill>
            </a:endParaRPr>
          </a:p>
          <a:p>
            <a:r>
              <a:rPr lang="en-US" sz="4200" dirty="0">
                <a:solidFill>
                  <a:srgbClr val="002060"/>
                </a:solidFill>
              </a:rPr>
              <a:t>Could be a single set of x and y data points on a graph.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C8C356-4D39-4F62-BE18-7734EE31AF82}"/>
              </a:ext>
            </a:extLst>
          </p:cNvPr>
          <p:cNvGrpSpPr/>
          <p:nvPr/>
        </p:nvGrpSpPr>
        <p:grpSpPr>
          <a:xfrm>
            <a:off x="8283425" y="1741754"/>
            <a:ext cx="3087644" cy="1323439"/>
            <a:chOff x="9104356" y="1901675"/>
            <a:chExt cx="3087644" cy="13234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E60A40-36BF-4463-B6EB-D034EDE3756D}"/>
                </a:ext>
              </a:extLst>
            </p:cNvPr>
            <p:cNvSpPr txBox="1"/>
            <p:nvPr/>
          </p:nvSpPr>
          <p:spPr>
            <a:xfrm>
              <a:off x="9104356" y="1901675"/>
              <a:ext cx="308764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/>
                <a:t>Total distance</a:t>
              </a:r>
            </a:p>
            <a:p>
              <a:r>
                <a:rPr lang="en-US" sz="4000" dirty="0"/>
                <a:t>  Total time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942D21E-1C8C-4ED2-9617-A3BC4C5640A5}"/>
                </a:ext>
              </a:extLst>
            </p:cNvPr>
            <p:cNvCxnSpPr/>
            <p:nvPr/>
          </p:nvCxnSpPr>
          <p:spPr>
            <a:xfrm>
              <a:off x="9250171" y="2563394"/>
              <a:ext cx="2796014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442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8" y="1"/>
            <a:ext cx="11606364" cy="75210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What if both points are moving?  You and the frame of reference?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21" y="1554743"/>
            <a:ext cx="11882581" cy="5033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-Calculates relative velocity of your </a:t>
            </a:r>
            <a:r>
              <a:rPr lang="en-US" sz="3600" b="1" dirty="0">
                <a:solidFill>
                  <a:srgbClr val="0070C0"/>
                </a:solidFill>
              </a:rPr>
              <a:t>moving object </a:t>
            </a:r>
            <a:r>
              <a:rPr lang="en-US" sz="3600" b="1" dirty="0"/>
              <a:t>to </a:t>
            </a:r>
            <a:r>
              <a:rPr lang="en-US" sz="3600" b="1" dirty="0">
                <a:solidFill>
                  <a:srgbClr val="C00000"/>
                </a:solidFill>
              </a:rPr>
              <a:t>the frame of reference</a:t>
            </a:r>
            <a:r>
              <a:rPr lang="en-US" sz="3600" b="1" dirty="0"/>
              <a:t>.</a:t>
            </a:r>
            <a:endParaRPr lang="en-US" sz="3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4800" dirty="0" err="1"/>
              <a:t>v</a:t>
            </a:r>
            <a:r>
              <a:rPr lang="en-US" sz="4800" baseline="-25000" dirty="0" err="1"/>
              <a:t>relative</a:t>
            </a:r>
            <a:r>
              <a:rPr lang="en-US" sz="4800" baseline="-25000" dirty="0"/>
              <a:t> velocity</a:t>
            </a:r>
            <a:r>
              <a:rPr lang="en-US" sz="4800" dirty="0"/>
              <a:t> = </a:t>
            </a:r>
            <a:r>
              <a:rPr lang="en-US" sz="4800" dirty="0" err="1">
                <a:solidFill>
                  <a:srgbClr val="0070C0"/>
                </a:solidFill>
              </a:rPr>
              <a:t>v</a:t>
            </a:r>
            <a:r>
              <a:rPr lang="en-US" sz="4800" baseline="-25000" dirty="0" err="1">
                <a:solidFill>
                  <a:srgbClr val="0070C0"/>
                </a:solidFill>
              </a:rPr>
              <a:t>moving</a:t>
            </a:r>
            <a:r>
              <a:rPr lang="en-US" sz="4800" baseline="-25000" dirty="0">
                <a:solidFill>
                  <a:srgbClr val="0070C0"/>
                </a:solidFill>
              </a:rPr>
              <a:t> object</a:t>
            </a:r>
            <a:r>
              <a:rPr lang="en-US" sz="4800" dirty="0"/>
              <a:t>– </a:t>
            </a:r>
            <a:r>
              <a:rPr lang="en-US" sz="3600" dirty="0" err="1">
                <a:solidFill>
                  <a:srgbClr val="C00000"/>
                </a:solidFill>
              </a:rPr>
              <a:t>V</a:t>
            </a:r>
            <a:r>
              <a:rPr lang="en-US" sz="4400" baseline="-25000" dirty="0" err="1">
                <a:solidFill>
                  <a:srgbClr val="C00000"/>
                </a:solidFill>
              </a:rPr>
              <a:t>frame</a:t>
            </a:r>
            <a:r>
              <a:rPr lang="en-US" sz="4400" baseline="-25000" dirty="0">
                <a:solidFill>
                  <a:srgbClr val="C00000"/>
                </a:solidFill>
              </a:rPr>
              <a:t> of reference</a:t>
            </a:r>
            <a:endParaRPr lang="en-US" sz="4400" baseline="-25000" dirty="0"/>
          </a:p>
          <a:p>
            <a:endParaRPr lang="en-US" sz="2000" dirty="0"/>
          </a:p>
          <a:p>
            <a:r>
              <a:rPr lang="en-US" sz="3600" dirty="0"/>
              <a:t>Assign a direction to your motion</a:t>
            </a:r>
          </a:p>
          <a:p>
            <a:r>
              <a:rPr lang="en-US" sz="3600" dirty="0"/>
              <a:t>General rule:</a:t>
            </a:r>
          </a:p>
          <a:p>
            <a:pPr marL="457200" lvl="1" indent="0">
              <a:buNone/>
            </a:pPr>
            <a:r>
              <a:rPr lang="en-US" sz="4000" dirty="0"/>
              <a:t>East  </a:t>
            </a:r>
            <a:r>
              <a:rPr lang="en-US" sz="4000" b="1" dirty="0"/>
              <a:t>+ </a:t>
            </a:r>
            <a:r>
              <a:rPr lang="en-US" sz="4000" dirty="0"/>
              <a:t>     West   </a:t>
            </a:r>
            <a:r>
              <a:rPr lang="en-US" sz="4000" b="1" dirty="0"/>
              <a:t>-</a:t>
            </a:r>
          </a:p>
          <a:p>
            <a:pPr marL="457200" lvl="1" indent="0">
              <a:buNone/>
            </a:pPr>
            <a:r>
              <a:rPr lang="en-US" sz="4000" dirty="0"/>
              <a:t>North </a:t>
            </a:r>
            <a:r>
              <a:rPr lang="en-US" sz="4000" b="1" dirty="0"/>
              <a:t>+</a:t>
            </a:r>
            <a:r>
              <a:rPr lang="en-US" sz="4000" dirty="0"/>
              <a:t>    South </a:t>
            </a:r>
            <a:r>
              <a:rPr lang="en-US" sz="4000" b="1" dirty="0"/>
              <a:t>-</a:t>
            </a:r>
          </a:p>
          <a:p>
            <a:pPr marL="0" indent="0">
              <a:buNone/>
            </a:pP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564" y="633085"/>
            <a:ext cx="11924145" cy="921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Relative velocity-</a:t>
            </a:r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the velocity of an object with respect to another observer. </a:t>
            </a:r>
          </a:p>
        </p:txBody>
      </p:sp>
      <p:pic>
        <p:nvPicPr>
          <p:cNvPr id="1026" name="Picture 2" descr="Image result for graph axis">
            <a:extLst>
              <a:ext uri="{FF2B5EF4-FFF2-40B4-BE49-F238E27FC236}">
                <a16:creationId xmlns:a16="http://schemas.microsoft.com/office/drawing/2014/main" id="{FC7F558E-836A-4FA7-B328-647584409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11112" r="12151" b="14751"/>
          <a:stretch/>
        </p:blipFill>
        <p:spPr bwMode="auto">
          <a:xfrm>
            <a:off x="8070366" y="3542648"/>
            <a:ext cx="3361410" cy="328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6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29" y="152017"/>
            <a:ext cx="10515600" cy="897618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Ink Free" panose="03080402000500000000" pitchFamily="66" charset="0"/>
              </a:rPr>
              <a:t>Practice!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87532"/>
            <a:ext cx="12072550" cy="44995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dirty="0"/>
              <a:t>Person A is in a car going 20 m/s E and passes Person B heading West at 0 m/s. What is Person’s A velocity relative to Person B?</a:t>
            </a:r>
            <a:endParaRPr lang="en-US" sz="36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98075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1" y="225631"/>
            <a:ext cx="11773864" cy="5951333"/>
          </a:xfrm>
        </p:spPr>
        <p:txBody>
          <a:bodyPr>
            <a:normAutofit/>
          </a:bodyPr>
          <a:lstStyle/>
          <a:p>
            <a:r>
              <a:rPr lang="en-US" sz="4000" dirty="0"/>
              <a:t>Person A is in a car going 20 m/s E and passes Person B heading East at 10 m/s. What is Person’s A velocity relative to Person B?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5866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237506"/>
            <a:ext cx="11786259" cy="5939457"/>
          </a:xfrm>
        </p:spPr>
        <p:txBody>
          <a:bodyPr>
            <a:normAutofit/>
          </a:bodyPr>
          <a:lstStyle/>
          <a:p>
            <a:r>
              <a:rPr lang="en-US" sz="3600" dirty="0"/>
              <a:t>Person A is in a car going 20 m/s E and passes Person B heading West at 10 m/s. What is Person’s A velocity relative to Person B?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7805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F290-6551-4695-88DC-082EBF192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rgbClr val="7030A0"/>
                </a:solidFill>
                <a:latin typeface="Berlin Sans FB" panose="020E0602020502020306" pitchFamily="34" charset="0"/>
              </a:rPr>
              <a:t>Learning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B2D1F-D9BC-458D-92F4-FE11FA8FD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63" y="1825625"/>
            <a:ext cx="11471563" cy="4351338"/>
          </a:xfrm>
        </p:spPr>
        <p:txBody>
          <a:bodyPr>
            <a:normAutofit lnSpcReduction="10000"/>
          </a:bodyPr>
          <a:lstStyle/>
          <a:p>
            <a:r>
              <a:rPr lang="en-US" sz="6600" dirty="0"/>
              <a:t>Students will know the difference between scalar and vector quantities.</a:t>
            </a:r>
          </a:p>
          <a:p>
            <a:r>
              <a:rPr lang="en-US" sz="6600" dirty="0"/>
              <a:t>Students will be able to define velocity.</a:t>
            </a:r>
          </a:p>
        </p:txBody>
      </p:sp>
    </p:spTree>
    <p:extLst>
      <p:ext uri="{BB962C8B-B14F-4D97-AF65-F5344CB8AC3E}">
        <p14:creationId xmlns:p14="http://schemas.microsoft.com/office/powerpoint/2010/main" val="23759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0"/>
    </mc:Choice>
    <mc:Fallback xmlns="">
      <p:transition spd="slow" advTm="869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F5B4D-9DE4-46BC-812B-FA8AFE978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7" y="226679"/>
            <a:ext cx="11012904" cy="916321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Describing Motion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570C1-F072-47AA-AF95-F0874AA6E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5" y="2405228"/>
            <a:ext cx="5991727" cy="3541379"/>
          </a:xfrm>
        </p:spPr>
        <p:txBody>
          <a:bodyPr>
            <a:normAutofit/>
          </a:bodyPr>
          <a:lstStyle/>
          <a:p>
            <a:pPr lvl="1"/>
            <a:r>
              <a:rPr lang="en-US" sz="5000" dirty="0"/>
              <a:t>Position</a:t>
            </a:r>
          </a:p>
          <a:p>
            <a:pPr lvl="1"/>
            <a:r>
              <a:rPr lang="en-US" sz="5000" dirty="0"/>
              <a:t>Frame of Reference</a:t>
            </a:r>
          </a:p>
          <a:p>
            <a:pPr lvl="1"/>
            <a:r>
              <a:rPr lang="en-US" sz="5000" dirty="0"/>
              <a:t>Distance</a:t>
            </a:r>
          </a:p>
          <a:p>
            <a:pPr lvl="1"/>
            <a:r>
              <a:rPr lang="en-US" sz="5000" dirty="0"/>
              <a:t>Direction</a:t>
            </a:r>
          </a:p>
          <a:p>
            <a:pPr lvl="1"/>
            <a:endParaRPr lang="en-US" sz="5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567917-DBFA-426F-AA47-C4C7E4008D21}"/>
              </a:ext>
            </a:extLst>
          </p:cNvPr>
          <p:cNvSpPr txBox="1">
            <a:spLocks/>
          </p:cNvSpPr>
          <p:nvPr/>
        </p:nvSpPr>
        <p:spPr>
          <a:xfrm>
            <a:off x="6797842" y="2456363"/>
            <a:ext cx="5109409" cy="3439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5000" dirty="0"/>
              <a:t>Displacement</a:t>
            </a:r>
          </a:p>
          <a:p>
            <a:pPr lvl="1"/>
            <a:r>
              <a:rPr lang="en-US" sz="5000" dirty="0"/>
              <a:t>Time</a:t>
            </a:r>
          </a:p>
          <a:p>
            <a:pPr lvl="1"/>
            <a:r>
              <a:rPr lang="en-US" sz="5000" dirty="0"/>
              <a:t>Speed</a:t>
            </a:r>
          </a:p>
          <a:p>
            <a:pPr lvl="1"/>
            <a:r>
              <a:rPr lang="en-US" sz="5000" dirty="0"/>
              <a:t>Velocity</a:t>
            </a:r>
          </a:p>
          <a:p>
            <a:pPr lvl="1"/>
            <a:endParaRPr lang="en-US" sz="5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FF7F2-281A-4E80-83FD-40D753735E33}"/>
              </a:ext>
            </a:extLst>
          </p:cNvPr>
          <p:cNvSpPr txBox="1"/>
          <p:nvPr/>
        </p:nvSpPr>
        <p:spPr>
          <a:xfrm>
            <a:off x="890337" y="1358615"/>
            <a:ext cx="5678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Properties of motion: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00384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1"/>
            <a:ext cx="10515600" cy="955675"/>
          </a:xfrm>
        </p:spPr>
        <p:txBody>
          <a:bodyPr>
            <a:normAutofit/>
          </a:bodyPr>
          <a:lstStyle/>
          <a:p>
            <a:r>
              <a:rPr lang="en-US" sz="6000" b="1" dirty="0"/>
              <a:t>What is motion?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758" y="1144361"/>
            <a:ext cx="5206672" cy="5713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In order to see if something has moved, see if it has changed position.</a:t>
            </a:r>
          </a:p>
          <a:p>
            <a:r>
              <a:rPr lang="en-US" sz="4000" b="1" u="sng" dirty="0">
                <a:solidFill>
                  <a:srgbClr val="FF0000"/>
                </a:solidFill>
              </a:rPr>
              <a:t>Position</a:t>
            </a:r>
            <a:r>
              <a:rPr lang="en-US" sz="4000" b="1" dirty="0">
                <a:solidFill>
                  <a:srgbClr val="FF0000"/>
                </a:solidFill>
              </a:rPr>
              <a:t>: where an</a:t>
            </a:r>
            <a:r>
              <a:rPr lang="en-US" sz="4000" b="1" u="sng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object is relative to a </a:t>
            </a:r>
            <a:r>
              <a:rPr lang="en-US" sz="4000" b="1" u="sng" dirty="0">
                <a:solidFill>
                  <a:srgbClr val="FF0000"/>
                </a:solidFill>
              </a:rPr>
              <a:t>frame of reference.</a:t>
            </a:r>
          </a:p>
        </p:txBody>
      </p:sp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30" y="1648397"/>
            <a:ext cx="6584397" cy="4984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5430" y="188686"/>
            <a:ext cx="6676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</a:rPr>
              <a:t>Frame of reference.</a:t>
            </a:r>
            <a:endParaRPr lang="en-US" sz="4000" dirty="0"/>
          </a:p>
          <a:p>
            <a:r>
              <a:rPr lang="en-US" sz="4000" dirty="0"/>
              <a:t>Who is upside down?</a:t>
            </a:r>
          </a:p>
        </p:txBody>
      </p:sp>
    </p:spTree>
    <p:extLst>
      <p:ext uri="{BB962C8B-B14F-4D97-AF65-F5344CB8AC3E}">
        <p14:creationId xmlns:p14="http://schemas.microsoft.com/office/powerpoint/2010/main" val="18952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365"/>
            <a:ext cx="10515600" cy="8480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Frame of 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452" y="1234154"/>
            <a:ext cx="11897096" cy="51323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dirty="0">
                <a:solidFill>
                  <a:srgbClr val="C00000"/>
                </a:solidFill>
                <a:latin typeface="Comic Sans MS" panose="030F0702030302020204" pitchFamily="66" charset="0"/>
              </a:rPr>
              <a:t>A point or set of points, </a:t>
            </a:r>
            <a:r>
              <a:rPr lang="en-US" sz="3900" i="1" dirty="0">
                <a:solidFill>
                  <a:srgbClr val="C00000"/>
                </a:solidFill>
                <a:latin typeface="Comic Sans MS" panose="030F0702030302020204" pitchFamily="66" charset="0"/>
              </a:rPr>
              <a:t>assumed</a:t>
            </a:r>
            <a:r>
              <a:rPr lang="en-US" sz="3900" dirty="0">
                <a:solidFill>
                  <a:srgbClr val="C00000"/>
                </a:solidFill>
                <a:latin typeface="Comic Sans MS" panose="030F0702030302020204" pitchFamily="66" charset="0"/>
              </a:rPr>
              <a:t> to be stationary, used as the “background” to describe motion.</a:t>
            </a:r>
          </a:p>
          <a:p>
            <a:pPr marL="0" indent="0">
              <a:buNone/>
            </a:pPr>
            <a:endParaRPr lang="en-US" sz="1600" dirty="0">
              <a:solidFill>
                <a:srgbClr val="7030A0"/>
              </a:solidFill>
            </a:endParaRPr>
          </a:p>
          <a:p>
            <a:pPr marL="457200" lvl="1" indent="0">
              <a:buNone/>
            </a:pPr>
            <a:r>
              <a:rPr lang="en-US" sz="4200" dirty="0">
                <a:latin typeface="Berlin Sans FB" panose="020E0602020502020306" pitchFamily="34" charset="0"/>
              </a:rPr>
              <a:t>Example: </a:t>
            </a:r>
          </a:p>
          <a:p>
            <a:pPr marL="457200" lvl="1" indent="0">
              <a:buNone/>
            </a:pPr>
            <a:r>
              <a:rPr lang="en-US" sz="4000" dirty="0">
                <a:latin typeface="Berlin Sans FB" panose="020E0602020502020306" pitchFamily="34" charset="0"/>
              </a:rPr>
              <a:t>You are sitting in a parked car in front of Target and the car next to you starts to back out of a parking space. For an instant you think you are moving. You look at the Target sign and realize you are not moving. The Target sign is your frame of reference.</a:t>
            </a:r>
          </a:p>
        </p:txBody>
      </p:sp>
    </p:spTree>
    <p:extLst>
      <p:ext uri="{BB962C8B-B14F-4D97-AF65-F5344CB8AC3E}">
        <p14:creationId xmlns:p14="http://schemas.microsoft.com/office/powerpoint/2010/main" val="1382568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orgebarge ‐ Made with Clipchamp">
            <a:hlinkClick r:id="" action="ppaction://media"/>
            <a:extLst>
              <a:ext uri="{FF2B5EF4-FFF2-40B4-BE49-F238E27FC236}">
                <a16:creationId xmlns:a16="http://schemas.microsoft.com/office/drawing/2014/main" id="{6668E061-CC0A-4F64-B896-5D3AC10BBD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466725"/>
            <a:ext cx="10515600" cy="5924550"/>
          </a:xfrm>
        </p:spPr>
      </p:pic>
    </p:spTree>
    <p:extLst>
      <p:ext uri="{BB962C8B-B14F-4D97-AF65-F5344CB8AC3E}">
        <p14:creationId xmlns:p14="http://schemas.microsoft.com/office/powerpoint/2010/main" val="83180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03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dur="indefinite" nodeType="mainSeq">
                    <p:childTnLst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>
                                          <p:cBhvr>
                                            <p:cTn id="11" dur="621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17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03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dur="indefinite" nodeType="mainSeq">
                    <p:childTnLst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>
                                          <p:cBhvr>
                                            <p:cTn id="11" dur="621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17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wers">
            <a:hlinkClick r:id="" action="ppaction://media"/>
            <a:extLst>
              <a:ext uri="{FF2B5EF4-FFF2-40B4-BE49-F238E27FC236}">
                <a16:creationId xmlns:a16="http://schemas.microsoft.com/office/drawing/2014/main" id="{5934924A-3D4B-4A64-84A5-D16F729445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38163"/>
            <a:ext cx="10515600" cy="5781675"/>
          </a:xfrm>
        </p:spPr>
      </p:pic>
    </p:spTree>
    <p:extLst>
      <p:ext uri="{BB962C8B-B14F-4D97-AF65-F5344CB8AC3E}">
        <p14:creationId xmlns:p14="http://schemas.microsoft.com/office/powerpoint/2010/main" val="156038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gbangmotion">
            <a:hlinkClick r:id="" action="ppaction://media"/>
            <a:extLst>
              <a:ext uri="{FF2B5EF4-FFF2-40B4-BE49-F238E27FC236}">
                <a16:creationId xmlns:a16="http://schemas.microsoft.com/office/drawing/2014/main" id="{33F5EAC3-42CC-4BF1-ABFA-0090AADA14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471488"/>
            <a:ext cx="10515600" cy="5915025"/>
          </a:xfrm>
        </p:spPr>
      </p:pic>
    </p:spTree>
    <p:extLst>
      <p:ext uri="{BB962C8B-B14F-4D97-AF65-F5344CB8AC3E}">
        <p14:creationId xmlns:p14="http://schemas.microsoft.com/office/powerpoint/2010/main" val="236111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66" y="139102"/>
            <a:ext cx="12074434" cy="67188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002060"/>
                </a:solidFill>
              </a:rPr>
              <a:t>Scalar vs. Vector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</a:rPr>
              <a:t>(These are quantities!)</a:t>
            </a:r>
          </a:p>
          <a:p>
            <a:r>
              <a:rPr lang="en-US" sz="4400" b="1" dirty="0">
                <a:solidFill>
                  <a:srgbClr val="0070C0"/>
                </a:solidFill>
              </a:rPr>
              <a:t>Scalar quantity</a:t>
            </a:r>
          </a:p>
          <a:p>
            <a:pPr lvl="1"/>
            <a:r>
              <a:rPr lang="en-US" sz="4000" dirty="0">
                <a:solidFill>
                  <a:srgbClr val="0070C0"/>
                </a:solidFill>
              </a:rPr>
              <a:t>Has </a:t>
            </a:r>
            <a:r>
              <a:rPr lang="en-US" sz="4000" u="sng" dirty="0">
                <a:solidFill>
                  <a:srgbClr val="0070C0"/>
                </a:solidFill>
              </a:rPr>
              <a:t>magnitude</a:t>
            </a:r>
            <a:r>
              <a:rPr lang="en-US" sz="4000" dirty="0">
                <a:solidFill>
                  <a:srgbClr val="0070C0"/>
                </a:solidFill>
              </a:rPr>
              <a:t>, (amount or size) only</a:t>
            </a:r>
          </a:p>
          <a:p>
            <a:pPr lvl="2"/>
            <a:r>
              <a:rPr lang="en-US" sz="3600" dirty="0">
                <a:solidFill>
                  <a:srgbClr val="0070C0"/>
                </a:solidFill>
              </a:rPr>
              <a:t>EX: time, volume, speed, distance</a:t>
            </a:r>
          </a:p>
          <a:p>
            <a:r>
              <a:rPr lang="en-US" sz="4400" b="1" dirty="0">
                <a:solidFill>
                  <a:srgbClr val="0070C0"/>
                </a:solidFill>
              </a:rPr>
              <a:t>Vector Quantity</a:t>
            </a:r>
          </a:p>
          <a:p>
            <a:pPr lvl="1"/>
            <a:r>
              <a:rPr lang="en-US" sz="4000" dirty="0">
                <a:solidFill>
                  <a:srgbClr val="0070C0"/>
                </a:solidFill>
              </a:rPr>
              <a:t>Has </a:t>
            </a:r>
            <a:r>
              <a:rPr lang="en-US" sz="4000" u="sng" dirty="0">
                <a:solidFill>
                  <a:srgbClr val="0070C0"/>
                </a:solidFill>
              </a:rPr>
              <a:t>magnitude</a:t>
            </a:r>
            <a:r>
              <a:rPr lang="en-US" sz="4000" dirty="0">
                <a:solidFill>
                  <a:srgbClr val="0070C0"/>
                </a:solidFill>
              </a:rPr>
              <a:t> and </a:t>
            </a:r>
            <a:r>
              <a:rPr lang="en-US" sz="4000" u="sng" dirty="0">
                <a:solidFill>
                  <a:srgbClr val="0070C0"/>
                </a:solidFill>
              </a:rPr>
              <a:t>direction</a:t>
            </a:r>
            <a:r>
              <a:rPr lang="en-US" sz="4000" dirty="0">
                <a:solidFill>
                  <a:srgbClr val="0070C0"/>
                </a:solidFill>
              </a:rPr>
              <a:t>. </a:t>
            </a:r>
          </a:p>
          <a:p>
            <a:pPr lvl="1"/>
            <a:r>
              <a:rPr lang="en-US" sz="4000" dirty="0">
                <a:solidFill>
                  <a:srgbClr val="0070C0"/>
                </a:solidFill>
              </a:rPr>
              <a:t>Shown with an arrow above it to imply it has direction. </a:t>
            </a:r>
          </a:p>
          <a:p>
            <a:pPr lvl="2"/>
            <a:r>
              <a:rPr lang="en-US" sz="3600" dirty="0">
                <a:solidFill>
                  <a:srgbClr val="0070C0"/>
                </a:solidFill>
              </a:rPr>
              <a:t>EX: Velocity, distance, acceleration</a:t>
            </a:r>
          </a:p>
          <a:p>
            <a:pPr lvl="1"/>
            <a:endParaRPr lang="en-US" sz="4000" dirty="0">
              <a:solidFill>
                <a:srgbClr val="0070C0"/>
              </a:solidFill>
            </a:endParaRPr>
          </a:p>
          <a:p>
            <a:pPr lvl="1"/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4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chers xmlns="b9d90b24-2466-46f3-896c-97e20bc8ed3a">
      <UserInfo>
        <DisplayName/>
        <AccountId xsi:nil="true"/>
        <AccountType/>
      </UserInfo>
    </Teachers>
    <Student_Groups xmlns="b9d90b24-2466-46f3-896c-97e20bc8ed3a">
      <UserInfo>
        <DisplayName/>
        <AccountId xsi:nil="true"/>
        <AccountType/>
      </UserInfo>
    </Student_Groups>
    <Templates xmlns="b9d90b24-2466-46f3-896c-97e20bc8ed3a" xsi:nil="true"/>
    <Self_Registration_Enabled xmlns="b9d90b24-2466-46f3-896c-97e20bc8ed3a" xsi:nil="true"/>
    <AppVersion xmlns="b9d90b24-2466-46f3-896c-97e20bc8ed3a" xsi:nil="true"/>
    <LMS_Mappings xmlns="b9d90b24-2466-46f3-896c-97e20bc8ed3a" xsi:nil="true"/>
    <Invited_Teachers xmlns="b9d90b24-2466-46f3-896c-97e20bc8ed3a" xsi:nil="true"/>
    <IsNotebookLocked xmlns="b9d90b24-2466-46f3-896c-97e20bc8ed3a" xsi:nil="true"/>
    <NotebookType xmlns="b9d90b24-2466-46f3-896c-97e20bc8ed3a" xsi:nil="true"/>
    <Students xmlns="b9d90b24-2466-46f3-896c-97e20bc8ed3a">
      <UserInfo>
        <DisplayName/>
        <AccountId xsi:nil="true"/>
        <AccountType/>
      </UserInfo>
    </Students>
    <Has_Teacher_Only_SectionGroup xmlns="b9d90b24-2466-46f3-896c-97e20bc8ed3a" xsi:nil="true"/>
    <FolderType xmlns="b9d90b24-2466-46f3-896c-97e20bc8ed3a" xsi:nil="true"/>
    <CultureName xmlns="b9d90b24-2466-46f3-896c-97e20bc8ed3a" xsi:nil="true"/>
    <Owner xmlns="b9d90b24-2466-46f3-896c-97e20bc8ed3a">
      <UserInfo>
        <DisplayName/>
        <AccountId xsi:nil="true"/>
        <AccountType/>
      </UserInfo>
    </Owner>
    <Invited_Students xmlns="b9d90b24-2466-46f3-896c-97e20bc8ed3a" xsi:nil="true"/>
    <Distribution_Groups xmlns="b9d90b24-2466-46f3-896c-97e20bc8ed3a" xsi:nil="true"/>
    <Math_Settings xmlns="b9d90b24-2466-46f3-896c-97e20bc8ed3a" xsi:nil="true"/>
    <DefaultSectionNames xmlns="b9d90b24-2466-46f3-896c-97e20bc8ed3a" xsi:nil="true"/>
    <Is_Collaboration_Space_Locked xmlns="b9d90b24-2466-46f3-896c-97e20bc8ed3a" xsi:nil="true"/>
    <TeamsChannelId xmlns="b9d90b24-2466-46f3-896c-97e20bc8ed3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6F7A300DD0BD4D9F7ED06D98934E32" ma:contentTypeVersion="32" ma:contentTypeDescription="Create a new document." ma:contentTypeScope="" ma:versionID="b53f974d121d1bc25204ac10acbd0941">
  <xsd:schema xmlns:xsd="http://www.w3.org/2001/XMLSchema" xmlns:xs="http://www.w3.org/2001/XMLSchema" xmlns:p="http://schemas.microsoft.com/office/2006/metadata/properties" xmlns:ns3="b9d90b24-2466-46f3-896c-97e20bc8ed3a" xmlns:ns4="9586d107-8d90-4601-8f62-24a5fc0f287b" targetNamespace="http://schemas.microsoft.com/office/2006/metadata/properties" ma:root="true" ma:fieldsID="fa67dc0ba48ef5780496ce6d2df4c0e9" ns3:_="" ns4:_="">
    <xsd:import namespace="b9d90b24-2466-46f3-896c-97e20bc8ed3a"/>
    <xsd:import namespace="9586d107-8d90-4601-8f62-24a5fc0f287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d90b24-2466-46f3-896c-97e20bc8ed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6d107-8d90-4601-8f62-24a5fc0f28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3BDC9A-5C9C-491D-BE63-15657701CA92}">
  <ds:schemaRefs>
    <ds:schemaRef ds:uri="9586d107-8d90-4601-8f62-24a5fc0f287b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b9d90b24-2466-46f3-896c-97e20bc8ed3a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E14F208-0B10-4956-B1D3-BD7FA7B320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d90b24-2466-46f3-896c-97e20bc8ed3a"/>
    <ds:schemaRef ds:uri="9586d107-8d90-4601-8f62-24a5fc0f28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C7611D-AA67-475F-9FAD-E80B110FCD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948</Words>
  <Application>Microsoft Office PowerPoint</Application>
  <PresentationFormat>Widescreen</PresentationFormat>
  <Paragraphs>134</Paragraphs>
  <Slides>19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Berlin Sans FB</vt:lpstr>
      <vt:lpstr>Calibri</vt:lpstr>
      <vt:lpstr>Calibri Light</vt:lpstr>
      <vt:lpstr>Cavolini</vt:lpstr>
      <vt:lpstr>Comic Sans MS</vt:lpstr>
      <vt:lpstr>Ink Free</vt:lpstr>
      <vt:lpstr>Rockwell</vt:lpstr>
      <vt:lpstr>Office Theme</vt:lpstr>
      <vt:lpstr>Unit 1: Velocity &amp; Motion</vt:lpstr>
      <vt:lpstr>Learning Target</vt:lpstr>
      <vt:lpstr>Describing Motion</vt:lpstr>
      <vt:lpstr>What is motion?</vt:lpstr>
      <vt:lpstr>Frame of reference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Motion…</vt:lpstr>
      <vt:lpstr>PowerPoint Presentation</vt:lpstr>
      <vt:lpstr>PowerPoint Presentation</vt:lpstr>
      <vt:lpstr>Velocity</vt:lpstr>
      <vt:lpstr>Average  vs.  Instantaneous speed</vt:lpstr>
      <vt:lpstr>What if both points are moving?  You and the frame of reference?</vt:lpstr>
      <vt:lpstr>Practice!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Velocity &amp; Motion</dc:title>
  <dc:creator>Christina Deleon</dc:creator>
  <cp:lastModifiedBy>Christina Deleon</cp:lastModifiedBy>
  <cp:revision>21</cp:revision>
  <cp:lastPrinted>2021-08-09T18:37:50Z</cp:lastPrinted>
  <dcterms:created xsi:type="dcterms:W3CDTF">2020-08-11T17:16:34Z</dcterms:created>
  <dcterms:modified xsi:type="dcterms:W3CDTF">2022-01-13T14:49:03Z</dcterms:modified>
</cp:coreProperties>
</file>